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81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4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61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74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5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11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68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9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3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2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7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8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8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40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3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31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09D6-8FB2-43DF-921E-04ADF1E73A52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5DD8-2FD2-452E-A83C-E1DA7FA1A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304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cs.wikipedia.org/wiki/Hudebn%C3%AD_skladatel" TargetMode="External"/><Relationship Id="rId7" Type="http://schemas.openxmlformats.org/officeDocument/2006/relationships/hyperlink" Target="https://cs.wikipedia.org/wiki/Royal_Academy_of_Music" TargetMode="External"/><Relationship Id="rId2" Type="http://schemas.openxmlformats.org/officeDocument/2006/relationships/hyperlink" Target="https://cs.wikipedia.org/wiki/Zp%C4%9Bv%C3%A1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lton_Dean" TargetMode="External"/><Relationship Id="rId5" Type="http://schemas.openxmlformats.org/officeDocument/2006/relationships/hyperlink" Target="https://cs.wikipedia.org/wiki/Long_John_Baldry" TargetMode="External"/><Relationship Id="rId4" Type="http://schemas.openxmlformats.org/officeDocument/2006/relationships/hyperlink" Target="https://cs.wikipedia.org/wiki/Klav%C3%AD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v%C3%AD_kr%C3%A1l_(film,_1994)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cs.wikipedia.org/wiki/Osc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cs.wikipedia.org/wiki/O2_arena" TargetMode="External"/><Relationship Id="rId4" Type="http://schemas.openxmlformats.org/officeDocument/2006/relationships/hyperlink" Target="https://cs.wikipedia.org/wiki/Hollywoodsk%C3%BD_chodn%C3%ADk_sl%C3%A1v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cs.wikipedia.org/wiki/Registrovan%C3%A9_partnerstv%C3%AD" TargetMode="External"/><Relationship Id="rId7" Type="http://schemas.openxmlformats.org/officeDocument/2006/relationships/hyperlink" Target="https://cs.wikipedia.org/wiki/%C5%98%C3%A1d_%C4%8Destn%C3%A9_legie" TargetMode="External"/><Relationship Id="rId2" Type="http://schemas.openxmlformats.org/officeDocument/2006/relationships/hyperlink" Target="https://cs.wikipedia.org/wiki/Homosexual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mmanuel_Macron" TargetMode="External"/><Relationship Id="rId5" Type="http://schemas.openxmlformats.org/officeDocument/2006/relationships/hyperlink" Target="https://cs.wikipedia.org/wiki/AIDS" TargetMode="External"/><Relationship Id="rId4" Type="http://schemas.openxmlformats.org/officeDocument/2006/relationships/hyperlink" Target="https://cs.wikipedia.org/wiki/Man%C5%BEelstv%C3%AD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Captain_Fantastic_and_the_Brown_Dirt_Cowboy&amp;action=edit&amp;redlink=1" TargetMode="External"/><Relationship Id="rId13" Type="http://schemas.openxmlformats.org/officeDocument/2006/relationships/hyperlink" Target="https://cs.wikipedia.org/w/index.php?title=Ice_on_Fire&amp;action=edit&amp;redlink=1" TargetMode="External"/><Relationship Id="rId18" Type="http://schemas.openxmlformats.org/officeDocument/2006/relationships/hyperlink" Target="https://cs.wikipedia.org/w/index.php?title=The_Big_Picture&amp;action=edit&amp;redlink=1" TargetMode="External"/><Relationship Id="rId3" Type="http://schemas.openxmlformats.org/officeDocument/2006/relationships/hyperlink" Target="https://cs.wikipedia.org/wiki/Elton_John_(album)" TargetMode="External"/><Relationship Id="rId21" Type="http://schemas.openxmlformats.org/officeDocument/2006/relationships/hyperlink" Target="https://cs.wikipedia.org/w/index.php?title=The_Captain_%26_the_Kid&amp;action=edit&amp;redlink=1" TargetMode="External"/><Relationship Id="rId7" Type="http://schemas.openxmlformats.org/officeDocument/2006/relationships/hyperlink" Target="https://cs.wikipedia.org/wiki/Caribou_(album)" TargetMode="External"/><Relationship Id="rId12" Type="http://schemas.openxmlformats.org/officeDocument/2006/relationships/hyperlink" Target="https://cs.wikipedia.org/wiki/Breaking_Hearts" TargetMode="External"/><Relationship Id="rId17" Type="http://schemas.openxmlformats.org/officeDocument/2006/relationships/hyperlink" Target="https://cs.wikipedia.org/w/index.php?title=Made_in_England&amp;action=edit&amp;redlink=1" TargetMode="External"/><Relationship Id="rId25" Type="http://schemas.openxmlformats.org/officeDocument/2006/relationships/image" Target="../media/image9.jpg"/><Relationship Id="rId2" Type="http://schemas.openxmlformats.org/officeDocument/2006/relationships/hyperlink" Target="https://cs.wikipedia.org/wiki/Empty_Sky" TargetMode="External"/><Relationship Id="rId16" Type="http://schemas.openxmlformats.org/officeDocument/2006/relationships/hyperlink" Target="https://cs.wikipedia.org/w/index.php?title=The_One_(album)&amp;action=edit&amp;redlink=1" TargetMode="External"/><Relationship Id="rId20" Type="http://schemas.openxmlformats.org/officeDocument/2006/relationships/hyperlink" Target="https://cs.wikipedia.org/wiki/Peachtree_R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Honky_Ch%C3%A2teau" TargetMode="External"/><Relationship Id="rId11" Type="http://schemas.openxmlformats.org/officeDocument/2006/relationships/hyperlink" Target="https://cs.wikipedia.org/wiki/Jump_Up!" TargetMode="External"/><Relationship Id="rId24" Type="http://schemas.openxmlformats.org/officeDocument/2006/relationships/image" Target="../media/image8.jpg"/><Relationship Id="rId5" Type="http://schemas.openxmlformats.org/officeDocument/2006/relationships/hyperlink" Target="https://cs.wikipedia.org/wiki/Madman_Across_the_Water" TargetMode="External"/><Relationship Id="rId15" Type="http://schemas.openxmlformats.org/officeDocument/2006/relationships/hyperlink" Target="https://cs.wikipedia.org/w/index.php?title=Reg_Strikes_Back&amp;action=edit&amp;redlink=1" TargetMode="External"/><Relationship Id="rId23" Type="http://schemas.openxmlformats.org/officeDocument/2006/relationships/hyperlink" Target="https://cs.wikipedia.org/w/index.php?title=Wonderful_Crazy_Night&amp;action=edit&amp;redlink=1" TargetMode="External"/><Relationship Id="rId10" Type="http://schemas.openxmlformats.org/officeDocument/2006/relationships/hyperlink" Target="https://cs.wikipedia.org/w/index.php?title=21_at_33&amp;action=edit&amp;redlink=1" TargetMode="External"/><Relationship Id="rId19" Type="http://schemas.openxmlformats.org/officeDocument/2006/relationships/hyperlink" Target="https://cs.wikipedia.org/w/index.php?title=Songs_from_the_West_Coast&amp;action=edit&amp;redlink=1" TargetMode="External"/><Relationship Id="rId4" Type="http://schemas.openxmlformats.org/officeDocument/2006/relationships/hyperlink" Target="https://cs.wikipedia.org/wiki/Tumbleweed_Connection" TargetMode="External"/><Relationship Id="rId9" Type="http://schemas.openxmlformats.org/officeDocument/2006/relationships/hyperlink" Target="https://cs.wikipedia.org/wiki/Victim_of_Love" TargetMode="External"/><Relationship Id="rId14" Type="http://schemas.openxmlformats.org/officeDocument/2006/relationships/hyperlink" Target="https://cs.wikipedia.org/w/index.php?title=Leather_Jackets&amp;action=edit&amp;redlink=1" TargetMode="External"/><Relationship Id="rId22" Type="http://schemas.openxmlformats.org/officeDocument/2006/relationships/hyperlink" Target="https://cs.wikipedia.org/wiki/The_Diving_Bo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wVBirqD2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436E-A06C-4027-A8D9-19791F593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415" y="3259418"/>
            <a:ext cx="9915940" cy="1645920"/>
          </a:xfrm>
        </p:spPr>
        <p:txBody>
          <a:bodyPr/>
          <a:lstStyle/>
          <a:p>
            <a:r>
              <a:rPr lang="cs-CZ" dirty="0"/>
              <a:t>SiR Elton HERCULESjohn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97432-C8F4-42C6-AC72-E46AFFC15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4521354"/>
            <a:ext cx="6801612" cy="123989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04FA6-5B81-47B2-A7DD-2150D0D1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08" y="600481"/>
            <a:ext cx="2547781" cy="31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0F85-62EE-4E17-A9F3-8D5E013C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629" y="513177"/>
            <a:ext cx="10353761" cy="1326321"/>
          </a:xfrm>
        </p:spPr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EAD3-339F-4AFE-8605-3F712B06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96673"/>
            <a:ext cx="10353762" cy="4251727"/>
          </a:xfrm>
        </p:spPr>
        <p:txBody>
          <a:bodyPr/>
          <a:lstStyle/>
          <a:p>
            <a:r>
              <a:rPr lang="cs-CZ" dirty="0">
                <a:effectLst/>
              </a:rPr>
              <a:t>je anglický </a:t>
            </a:r>
            <a:r>
              <a:rPr lang="cs-CZ" dirty="0">
                <a:effectLst/>
                <a:hlinkClick r:id="rId2" tooltip="Zpěvák"/>
              </a:rPr>
              <a:t>zpěvák</a:t>
            </a:r>
            <a:r>
              <a:rPr lang="cs-CZ" dirty="0">
                <a:effectLst/>
              </a:rPr>
              <a:t>, </a:t>
            </a:r>
            <a:r>
              <a:rPr lang="cs-CZ" dirty="0">
                <a:effectLst/>
                <a:hlinkClick r:id="rId3" tooltip="Hudební skladatel"/>
              </a:rPr>
              <a:t>hudební skladatel</a:t>
            </a:r>
            <a:r>
              <a:rPr lang="cs-CZ" dirty="0">
                <a:effectLst/>
              </a:rPr>
              <a:t> a </a:t>
            </a:r>
            <a:r>
              <a:rPr lang="cs-CZ" dirty="0">
                <a:effectLst/>
                <a:hlinkClick r:id="rId4" tooltip="Klavír"/>
              </a:rPr>
              <a:t>klavírista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původně se jmenoval </a:t>
            </a:r>
            <a:r>
              <a:rPr lang="cs-CZ" b="1" dirty="0">
                <a:effectLst/>
              </a:rPr>
              <a:t>Reginald Kenneth Dwight</a:t>
            </a:r>
          </a:p>
          <a:p>
            <a:r>
              <a:rPr lang="cs-CZ" b="1" i="1" u="sng" dirty="0">
                <a:effectLst/>
              </a:rPr>
              <a:t>Zajímavost</a:t>
            </a:r>
            <a:r>
              <a:rPr lang="cs-CZ" b="1" dirty="0">
                <a:effectLst/>
              </a:rPr>
              <a:t> – prostřední jméno Hercules je používáno pouze zřídka</a:t>
            </a:r>
          </a:p>
          <a:p>
            <a:r>
              <a:rPr lang="cs-CZ" dirty="0">
                <a:effectLst/>
              </a:rPr>
              <a:t>jméno Elton John si zvolil podle zpěváka </a:t>
            </a:r>
            <a:r>
              <a:rPr lang="cs-CZ" dirty="0">
                <a:effectLst/>
                <a:hlinkClick r:id="rId5" tooltip="Long John Baldry"/>
              </a:rPr>
              <a:t>Long Johna Baldryho</a:t>
            </a:r>
            <a:r>
              <a:rPr lang="cs-CZ" dirty="0">
                <a:effectLst/>
              </a:rPr>
              <a:t> a saxofonisty </a:t>
            </a:r>
            <a:r>
              <a:rPr lang="cs-CZ" dirty="0">
                <a:effectLst/>
                <a:hlinkClick r:id="rId6" tooltip="Elton Dean"/>
              </a:rPr>
              <a:t>Eltona Deana</a:t>
            </a:r>
            <a:r>
              <a:rPr lang="cs-CZ" dirty="0">
                <a:effectLst/>
              </a:rPr>
              <a:t>, kteří s ním působili ve skupině Bluesology</a:t>
            </a:r>
          </a:p>
          <a:p>
            <a:r>
              <a:rPr lang="cs-CZ" dirty="0">
                <a:effectLst/>
              </a:rPr>
              <a:t>Na klavír začal hrát ve svých čtyřech letech a od jedenácti studoval na </a:t>
            </a:r>
            <a:r>
              <a:rPr lang="cs-CZ" dirty="0">
                <a:effectLst/>
                <a:hlinkClick r:id="rId7" tooltip="Royal Academy of Music"/>
              </a:rPr>
              <a:t>Royal Academy of Music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V konkurzu nových talentů se neprosadil, i pro zavalitou postavu s brýlemi, ale přinesl si odtud písničkové texty</a:t>
            </a:r>
            <a:endParaRPr lang="cs-CZ" b="1" dirty="0">
              <a:effectLst/>
            </a:endParaRP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C158B-BE57-4E9D-AC25-322102553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0" y="316246"/>
            <a:ext cx="4471308" cy="2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45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E6FB-2470-4EE8-A600-E5DF5F54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7897"/>
            <a:ext cx="10353761" cy="1326321"/>
          </a:xfrm>
        </p:spPr>
        <p:txBody>
          <a:bodyPr/>
          <a:lstStyle/>
          <a:p>
            <a:r>
              <a:rPr lang="cs-CZ" dirty="0"/>
              <a:t>Hudební kariéra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E476-209A-479E-BC86-13B78232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92" y="1740476"/>
            <a:ext cx="10353762" cy="5113119"/>
          </a:xfrm>
        </p:spPr>
        <p:txBody>
          <a:bodyPr>
            <a:normAutofit fontScale="92500"/>
          </a:bodyPr>
          <a:lstStyle/>
          <a:p>
            <a:r>
              <a:rPr lang="cs-CZ" dirty="0">
                <a:effectLst/>
              </a:rPr>
              <a:t>Od svých 16 let si vydělával hrou na piáno v hospodách a různých doprovodných skupinách</a:t>
            </a:r>
          </a:p>
          <a:p>
            <a:r>
              <a:rPr lang="cs-CZ" dirty="0">
                <a:effectLst/>
              </a:rPr>
              <a:t>Prvním jeho zaměstnavatelem se stalo hudební nakladatelství Disk James Music</a:t>
            </a:r>
          </a:p>
          <a:p>
            <a:r>
              <a:rPr lang="cs-CZ" dirty="0">
                <a:effectLst/>
              </a:rPr>
              <a:t>Je jedním z nejúspěšnějších sólových umělců v historii populární hudby ( hity – Rocket Man, Your song)</a:t>
            </a:r>
          </a:p>
          <a:p>
            <a:r>
              <a:rPr lang="cs-CZ" dirty="0">
                <a:effectLst/>
              </a:rPr>
              <a:t>Proslavilo ho též extravagantní pestrobarevné odívání a veřejně řešený soukromý život</a:t>
            </a:r>
          </a:p>
          <a:p>
            <a:r>
              <a:rPr lang="cs-CZ" dirty="0">
                <a:effectLst/>
              </a:rPr>
              <a:t>Can You Feel the Love Tonight“, která byla oceněna </a:t>
            </a:r>
            <a:r>
              <a:rPr lang="cs-CZ" dirty="0">
                <a:effectLst/>
                <a:hlinkClick r:id="rId2" tooltip="Oscar"/>
              </a:rPr>
              <a:t>Oscarem</a:t>
            </a:r>
            <a:r>
              <a:rPr lang="cs-CZ" dirty="0">
                <a:effectLst/>
              </a:rPr>
              <a:t> a zazněla v nejúspěšnějším animovaném filmu všech dob: </a:t>
            </a:r>
            <a:r>
              <a:rPr lang="cs-CZ" i="1" dirty="0">
                <a:effectLst/>
                <a:hlinkClick r:id="rId3" tooltip="Lví král (film, 1994)"/>
              </a:rPr>
              <a:t>Lví král</a:t>
            </a:r>
            <a:endParaRPr lang="cs-CZ" i="1" dirty="0">
              <a:effectLst/>
            </a:endParaRPr>
          </a:p>
          <a:p>
            <a:r>
              <a:rPr lang="cs-CZ" dirty="0">
                <a:effectLst/>
              </a:rPr>
              <a:t>Má hvězdu na </a:t>
            </a:r>
            <a:r>
              <a:rPr lang="cs-CZ" dirty="0">
                <a:effectLst/>
                <a:hlinkClick r:id="rId4" tooltip="Hollywoodský chodník slávy"/>
              </a:rPr>
              <a:t>Hollywoodském chodníku slávy</a:t>
            </a:r>
            <a:r>
              <a:rPr lang="cs-CZ" dirty="0">
                <a:effectLst/>
              </a:rPr>
              <a:t> a jeho vosková figurína je v londýnské sbírce Madame Tussaud</a:t>
            </a:r>
          </a:p>
          <a:p>
            <a:r>
              <a:rPr lang="cs-CZ" dirty="0">
                <a:effectLst/>
              </a:rPr>
              <a:t>Elton John často navštěvuje Českou republiku, zpravidla s přehledem vyprodává pražskou </a:t>
            </a:r>
            <a:r>
              <a:rPr lang="cs-CZ" dirty="0">
                <a:effectLst/>
                <a:hlinkClick r:id="rId5" tooltip="O2 arena"/>
              </a:rPr>
              <a:t>O</a:t>
            </a:r>
            <a:r>
              <a:rPr lang="cs-CZ" baseline="-25000" dirty="0">
                <a:effectLst/>
                <a:hlinkClick r:id="rId5" tooltip="O2 arena"/>
              </a:rPr>
              <a:t>2</a:t>
            </a:r>
            <a:r>
              <a:rPr lang="cs-CZ" dirty="0">
                <a:effectLst/>
                <a:hlinkClick r:id="rId5" tooltip="O2 arena"/>
              </a:rPr>
              <a:t> arenu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96E51-8BCA-4FAB-9813-C62B4B7C8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902">
            <a:off x="9111014" y="654547"/>
            <a:ext cx="2673322" cy="1704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620D1-44D4-4FDE-91AC-EF6F77C2B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9" y="695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BB6C-2ED9-4174-9339-F002F237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život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7448-6E9A-4860-A518-CC13C0CE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70997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Otevřeně se hlásí k </a:t>
            </a:r>
            <a:r>
              <a:rPr lang="cs-CZ" dirty="0">
                <a:effectLst/>
                <a:hlinkClick r:id="rId2" tooltip="Homosexualita"/>
              </a:rPr>
              <a:t>homosexualitě</a:t>
            </a:r>
            <a:r>
              <a:rPr lang="cs-CZ" dirty="0">
                <a:effectLst/>
              </a:rPr>
              <a:t> - otevřeně se hlásí k </a:t>
            </a:r>
            <a:r>
              <a:rPr lang="cs-CZ" dirty="0">
                <a:effectLst/>
                <a:hlinkClick r:id="rId2" tooltip="Homosexualita"/>
              </a:rPr>
              <a:t>homosexualitě</a:t>
            </a:r>
            <a:r>
              <a:rPr lang="cs-CZ" dirty="0">
                <a:effectLst/>
              </a:rPr>
              <a:t> -2005 vstoupila dvojice do </a:t>
            </a:r>
            <a:r>
              <a:rPr lang="cs-CZ" dirty="0">
                <a:effectLst/>
                <a:hlinkClick r:id="rId3" tooltip="Registrované partnerství"/>
              </a:rPr>
              <a:t>registrovaného partnerství</a:t>
            </a:r>
            <a:r>
              <a:rPr lang="cs-CZ" dirty="0">
                <a:effectLst/>
              </a:rPr>
              <a:t> a ve stejný den o devět let později, v roce 2014, uzavřela </a:t>
            </a:r>
            <a:r>
              <a:rPr lang="cs-CZ" dirty="0">
                <a:effectLst/>
                <a:hlinkClick r:id="rId4" tooltip="Manželství"/>
              </a:rPr>
              <a:t>manželství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Pár má dvě děti, první syn Zachary se narodil 25. prosince 2010; druhý chlapec se jim narodil 11. ledna 2012 a byl pojmenován Elijah Joseph Daniel</a:t>
            </a:r>
          </a:p>
          <a:p>
            <a:r>
              <a:rPr lang="cs-CZ" dirty="0">
                <a:effectLst/>
              </a:rPr>
              <a:t>od konce 80. let se aktivně podílí na boji proti </a:t>
            </a:r>
            <a:r>
              <a:rPr lang="cs-CZ" dirty="0">
                <a:effectLst/>
                <a:hlinkClick r:id="rId5" tooltip="AIDS"/>
              </a:rPr>
              <a:t>AIDS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V roce 1993 založil Elton John AIDS Foundation, která během prvních zhruba dvaceti let činnosti pomohla rozdělit přes 200 milionů dolarů</a:t>
            </a:r>
          </a:p>
          <a:p>
            <a:r>
              <a:rPr lang="cs-CZ" i="1" u="sng" dirty="0">
                <a:effectLst/>
              </a:rPr>
              <a:t>Zajímavost - </a:t>
            </a:r>
            <a:r>
              <a:rPr lang="cs-CZ" dirty="0">
                <a:effectLst/>
              </a:rPr>
              <a:t>V červnu 2019 obdržel z rukou francouzského prezidenta </a:t>
            </a:r>
            <a:r>
              <a:rPr lang="cs-CZ" dirty="0">
                <a:effectLst/>
                <a:hlinkClick r:id="rId6" tooltip="Emmanuel Macron"/>
              </a:rPr>
              <a:t>Emmanuela Macrona</a:t>
            </a:r>
            <a:r>
              <a:rPr lang="cs-CZ" dirty="0">
                <a:effectLst/>
              </a:rPr>
              <a:t> nejvyšší státní vyznamenání – </a:t>
            </a:r>
            <a:r>
              <a:rPr lang="cs-CZ" dirty="0">
                <a:effectLst/>
                <a:hlinkClick r:id="rId7" tooltip="Řád čestné legie"/>
              </a:rPr>
              <a:t>Řád čestné legie</a:t>
            </a:r>
            <a:endParaRPr lang="cs-CZ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21F94-C9CD-4449-8092-688309C33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2" y="195608"/>
            <a:ext cx="2994991" cy="199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7513-0351-4A95-B533-44933B7B37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23017"/>
            <a:ext cx="2740597" cy="20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066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0F1D-D3CC-4690-B8E6-4503E2EF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7C10-26F4-4345-BDA0-D62F4213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14" y="1602888"/>
            <a:ext cx="10353762" cy="4584149"/>
          </a:xfrm>
        </p:spPr>
        <p:txBody>
          <a:bodyPr>
            <a:normAutofit/>
          </a:bodyPr>
          <a:lstStyle/>
          <a:p>
            <a:r>
              <a:rPr lang="cs-CZ" dirty="0"/>
              <a:t>Vydal pouze studiová alba a tady jsou: </a:t>
            </a:r>
            <a:r>
              <a:rPr lang="cs-CZ" i="1" dirty="0">
                <a:effectLst/>
                <a:hlinkClick r:id="rId2" tooltip="Empty Sky"/>
              </a:rPr>
              <a:t>Empty Sky</a:t>
            </a:r>
            <a:r>
              <a:rPr lang="cs-CZ" dirty="0">
                <a:effectLst/>
              </a:rPr>
              <a:t> (1969), </a:t>
            </a:r>
            <a:r>
              <a:rPr lang="cs-CZ" i="1" dirty="0">
                <a:effectLst/>
                <a:hlinkClick r:id="rId3" tooltip="Elton John (album)"/>
              </a:rPr>
              <a:t>Elton John</a:t>
            </a:r>
            <a:r>
              <a:rPr lang="cs-CZ" dirty="0">
                <a:effectLst/>
              </a:rPr>
              <a:t> (1970), </a:t>
            </a:r>
            <a:r>
              <a:rPr lang="cs-CZ" i="1" dirty="0">
                <a:effectLst/>
                <a:hlinkClick r:id="rId4" tooltip="Tumbleweed Connection"/>
              </a:rPr>
              <a:t>Tumbleweed Connection</a:t>
            </a:r>
            <a:r>
              <a:rPr lang="cs-CZ" dirty="0">
                <a:effectLst/>
              </a:rPr>
              <a:t> (1970), </a:t>
            </a:r>
            <a:r>
              <a:rPr lang="en-US" i="1" dirty="0">
                <a:effectLst/>
                <a:hlinkClick r:id="rId5" tooltip="Madman Across the Water"/>
              </a:rPr>
              <a:t>Madman Across the Water</a:t>
            </a:r>
            <a:r>
              <a:rPr lang="en-US" dirty="0">
                <a:effectLst/>
              </a:rPr>
              <a:t> (1971)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  <a:hlinkClick r:id="rId6" tooltip="Honky Château"/>
              </a:rPr>
              <a:t>Honky Château</a:t>
            </a:r>
            <a:r>
              <a:rPr lang="cs-CZ" dirty="0">
                <a:effectLst/>
              </a:rPr>
              <a:t> (1972), </a:t>
            </a:r>
            <a:r>
              <a:rPr lang="cs-CZ" i="1" dirty="0">
                <a:effectLst/>
                <a:hlinkClick r:id="rId7" tooltip="Caribou (album)"/>
              </a:rPr>
              <a:t>Caribou</a:t>
            </a:r>
            <a:r>
              <a:rPr lang="cs-CZ" dirty="0">
                <a:effectLst/>
              </a:rPr>
              <a:t> (1974), </a:t>
            </a:r>
            <a:r>
              <a:rPr lang="en-US" i="1" dirty="0">
                <a:effectLst/>
                <a:hlinkClick r:id="rId8" tooltip="Captain Fantastic and the Brown Dirt Cowboy (stránka neexistuje)"/>
              </a:rPr>
              <a:t>Captain Fantastic and the Brown Dirt Cowboy</a:t>
            </a:r>
            <a:r>
              <a:rPr lang="en-US" dirty="0">
                <a:effectLst/>
              </a:rPr>
              <a:t> (1975)</a:t>
            </a:r>
            <a:r>
              <a:rPr lang="cs-CZ" dirty="0">
                <a:effectLst/>
              </a:rPr>
              <a:t>,</a:t>
            </a:r>
            <a:r>
              <a:rPr lang="cs-CZ" i="1" dirty="0">
                <a:effectLst/>
                <a:hlinkClick r:id="rId9" tooltip="Victim of Love"/>
              </a:rPr>
              <a:t> Victim of Love</a:t>
            </a:r>
            <a:r>
              <a:rPr lang="cs-CZ" dirty="0">
                <a:effectLst/>
              </a:rPr>
              <a:t> (1979),  </a:t>
            </a:r>
            <a:r>
              <a:rPr lang="cs-CZ" i="1" dirty="0">
                <a:effectLst/>
                <a:hlinkClick r:id="rId10" tooltip="21 at 33 (stránka neexistuje)"/>
              </a:rPr>
              <a:t>21 at 33</a:t>
            </a:r>
            <a:r>
              <a:rPr lang="cs-CZ" dirty="0">
                <a:effectLst/>
              </a:rPr>
              <a:t> (1980), </a:t>
            </a:r>
            <a:r>
              <a:rPr lang="cs-CZ" i="1" dirty="0">
                <a:effectLst/>
                <a:hlinkClick r:id="rId11" tooltip="Jump Up!"/>
              </a:rPr>
              <a:t>Jump Up!</a:t>
            </a:r>
            <a:r>
              <a:rPr lang="cs-CZ" dirty="0">
                <a:effectLst/>
              </a:rPr>
              <a:t> (1982), </a:t>
            </a:r>
            <a:r>
              <a:rPr lang="cs-CZ" i="1" dirty="0">
                <a:effectLst/>
                <a:hlinkClick r:id="rId12" tooltip="Breaking Hearts"/>
              </a:rPr>
              <a:t>Breaking Hearts</a:t>
            </a:r>
            <a:r>
              <a:rPr lang="cs-CZ" dirty="0">
                <a:effectLst/>
              </a:rPr>
              <a:t> (1984), </a:t>
            </a:r>
            <a:r>
              <a:rPr lang="cs-CZ" i="1" dirty="0">
                <a:effectLst/>
                <a:hlinkClick r:id="rId13" tooltip="Ice on Fire (stránka neexistuje)"/>
              </a:rPr>
              <a:t>Ice on Fire</a:t>
            </a:r>
            <a:r>
              <a:rPr lang="cs-CZ" dirty="0">
                <a:effectLst/>
              </a:rPr>
              <a:t> (1985), </a:t>
            </a:r>
            <a:r>
              <a:rPr lang="cs-CZ" i="1" dirty="0">
                <a:effectLst/>
                <a:hlinkClick r:id="rId14" tooltip="Leather Jackets (stránka neexistuje)"/>
              </a:rPr>
              <a:t>Leather Jackets</a:t>
            </a:r>
            <a:r>
              <a:rPr lang="cs-CZ" dirty="0">
                <a:effectLst/>
              </a:rPr>
              <a:t> (1986), </a:t>
            </a:r>
            <a:r>
              <a:rPr lang="cs-CZ" i="1" dirty="0">
                <a:effectLst/>
                <a:hlinkClick r:id="rId15" tooltip="Reg Strikes Back (stránka neexistuje)"/>
              </a:rPr>
              <a:t>Reg Strikes Back</a:t>
            </a:r>
            <a:r>
              <a:rPr lang="cs-CZ" dirty="0">
                <a:effectLst/>
              </a:rPr>
              <a:t> (1988), </a:t>
            </a:r>
            <a:r>
              <a:rPr lang="cs-CZ" i="1" dirty="0">
                <a:effectLst/>
                <a:hlinkClick r:id="rId16" tooltip="The One (album) (stránka neexistuje)"/>
              </a:rPr>
              <a:t>The One</a:t>
            </a:r>
            <a:r>
              <a:rPr lang="cs-CZ" dirty="0">
                <a:effectLst/>
              </a:rPr>
              <a:t> (1992), </a:t>
            </a:r>
            <a:r>
              <a:rPr lang="cs-CZ" i="1" dirty="0">
                <a:effectLst/>
                <a:hlinkClick r:id="rId17" tooltip="Made in England (stránka neexistuje)"/>
              </a:rPr>
              <a:t>Made in England</a:t>
            </a:r>
            <a:r>
              <a:rPr lang="cs-CZ" dirty="0">
                <a:effectLst/>
              </a:rPr>
              <a:t> (1995), </a:t>
            </a:r>
            <a:r>
              <a:rPr lang="cs-CZ" i="1" dirty="0">
                <a:effectLst/>
                <a:hlinkClick r:id="rId18" tooltip="The Big Picture (stránka neexistuje)"/>
              </a:rPr>
              <a:t>The Big Picture</a:t>
            </a:r>
            <a:r>
              <a:rPr lang="cs-CZ" dirty="0">
                <a:effectLst/>
              </a:rPr>
              <a:t> (1997), </a:t>
            </a:r>
            <a:r>
              <a:rPr lang="en-US" i="1" dirty="0">
                <a:effectLst/>
                <a:hlinkClick r:id="rId19" tooltip="Songs from the West Coast (stránka neexistuje)"/>
              </a:rPr>
              <a:t>Songs from the West Coast</a:t>
            </a:r>
            <a:r>
              <a:rPr lang="en-US" dirty="0">
                <a:effectLst/>
              </a:rPr>
              <a:t> (2001)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  <a:hlinkClick r:id="rId20" tooltip="Peachtree Road"/>
              </a:rPr>
              <a:t>Peachtree Road</a:t>
            </a:r>
            <a:r>
              <a:rPr lang="cs-CZ" dirty="0">
                <a:effectLst/>
              </a:rPr>
              <a:t> (2004), </a:t>
            </a:r>
            <a:r>
              <a:rPr lang="en-US" i="1" dirty="0">
                <a:effectLst/>
                <a:hlinkClick r:id="rId21" tooltip="The Captain &amp; the Kid (stránka neexistuje)"/>
              </a:rPr>
              <a:t>The Captain &amp; the Kid</a:t>
            </a:r>
            <a:r>
              <a:rPr lang="en-US" dirty="0">
                <a:effectLst/>
              </a:rPr>
              <a:t> (2006)</a:t>
            </a:r>
            <a:r>
              <a:rPr lang="cs-CZ" dirty="0">
                <a:effectLst/>
              </a:rPr>
              <a:t>, </a:t>
            </a:r>
            <a:r>
              <a:rPr lang="cs-CZ" i="1" dirty="0">
                <a:effectLst/>
                <a:hlinkClick r:id="rId22" tooltip="The Diving Board"/>
              </a:rPr>
              <a:t>The Diving Board</a:t>
            </a:r>
            <a:r>
              <a:rPr lang="cs-CZ" dirty="0">
                <a:effectLst/>
              </a:rPr>
              <a:t> (2013), </a:t>
            </a:r>
            <a:r>
              <a:rPr lang="cs-CZ" i="1" dirty="0">
                <a:effectLst/>
                <a:hlinkClick r:id="rId23" tooltip="Wonderful Crazy Night (stránka neexistuje)"/>
              </a:rPr>
              <a:t>Wonderful Crazy Night</a:t>
            </a:r>
            <a:r>
              <a:rPr lang="cs-CZ" dirty="0">
                <a:effectLst/>
              </a:rPr>
              <a:t> (2016)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39D38-A5F8-406F-85D1-6497C357767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92" y="4452730"/>
            <a:ext cx="3072227" cy="2131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B8DAE-9D95-489F-AEDA-C2005BD3C77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38" y="4313169"/>
            <a:ext cx="2350001" cy="23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475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D956-2C70-418C-B6F8-E2257B83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zhlédnutí prezentace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3351D-21F2-4CEB-AC29-DC59EE60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60" y="3429000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Moje nejoblíbenější písnička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5D97C31-5E19-403B-9828-F7F661EF31B1}"/>
              </a:ext>
            </a:extLst>
          </p:cNvPr>
          <p:cNvSpPr/>
          <p:nvPr/>
        </p:nvSpPr>
        <p:spPr>
          <a:xfrm>
            <a:off x="4607037" y="3610663"/>
            <a:ext cx="980661" cy="2517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nline Media 4" title="Elton John - I'm Still Standing">
            <a:hlinkClick r:id="" action="ppaction://media"/>
            <a:extLst>
              <a:ext uri="{FF2B5EF4-FFF2-40B4-BE49-F238E27FC236}">
                <a16:creationId xmlns:a16="http://schemas.microsoft.com/office/drawing/2014/main" id="{9FE86D73-FFD2-4A73-8E8A-2E8E75B1AF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5183" y="202205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59</TotalTime>
  <Words>466</Words>
  <Application>Microsoft Office PowerPoint</Application>
  <PresentationFormat>Širokoúhlá obrazovka</PresentationFormat>
  <Paragraphs>26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SiR Elton HERCULESjohn</vt:lpstr>
      <vt:lpstr>Obecné informace</vt:lpstr>
      <vt:lpstr>Hudební kariéra</vt:lpstr>
      <vt:lpstr>Osobní život</vt:lpstr>
      <vt:lpstr>dISKOGRAFIE</vt:lpstr>
      <vt:lpstr>Děkuji za zhlédnutí prezentace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Elton HERCULES john</dc:title>
  <dc:creator>Adam</dc:creator>
  <cp:lastModifiedBy>22 Richter Adam</cp:lastModifiedBy>
  <cp:revision>10</cp:revision>
  <dcterms:created xsi:type="dcterms:W3CDTF">2020-06-15T09:45:44Z</dcterms:created>
  <dcterms:modified xsi:type="dcterms:W3CDTF">2020-10-09T19:45:48Z</dcterms:modified>
</cp:coreProperties>
</file>